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0"/>
  </p:notesMasterIdLst>
  <p:handoutMasterIdLst>
    <p:handoutMasterId r:id="rId11"/>
  </p:handoutMasterIdLst>
  <p:sldIdLst>
    <p:sldId id="2708" r:id="rId3"/>
    <p:sldId id="2729" r:id="rId4"/>
    <p:sldId id="2732" r:id="rId5"/>
    <p:sldId id="2733" r:id="rId6"/>
    <p:sldId id="2761" r:id="rId7"/>
    <p:sldId id="2763" r:id="rId8"/>
    <p:sldId id="2760" r:id="rId9"/>
  </p:sldIdLst>
  <p:sldSz cx="9144000" cy="6858000" type="screen4x3"/>
  <p:notesSz cx="7099300" cy="10234613"/>
  <p:custDataLst>
    <p:tags r:id="rId1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50E9D-218C-FD48-A8F7-EDCFDD73850D}" v="4" dt="2024-05-21T13:24:21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1"/>
    <p:restoredTop sz="85434"/>
  </p:normalViewPr>
  <p:slideViewPr>
    <p:cSldViewPr snapToGrid="0">
      <p:cViewPr varScale="1">
        <p:scale>
          <a:sx n="129" d="100"/>
          <a:sy n="129" d="100"/>
        </p:scale>
        <p:origin x="1280" y="19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1869521-C360-554E-9A3A-1D2F876585FF}"/>
    <pc:docChg chg="undo custSel addSld delSld modSld">
      <pc:chgData name="Xin Luo" userId="82312ee5779919a4" providerId="LiveId" clId="{31869521-C360-554E-9A3A-1D2F876585FF}" dt="2024-04-27T08:44:37.024" v="833" actId="208"/>
      <pc:docMkLst>
        <pc:docMk/>
      </pc:docMkLst>
      <pc:sldChg chg="del">
        <pc:chgData name="Xin Luo" userId="82312ee5779919a4" providerId="LiveId" clId="{31869521-C360-554E-9A3A-1D2F876585FF}" dt="2024-04-13T14:46:14.156" v="21" actId="2696"/>
        <pc:sldMkLst>
          <pc:docMk/>
          <pc:sldMk cId="1576120367" sldId="2387"/>
        </pc:sldMkLst>
      </pc:sldChg>
      <pc:sldChg chg="del">
        <pc:chgData name="Xin Luo" userId="82312ee5779919a4" providerId="LiveId" clId="{31869521-C360-554E-9A3A-1D2F876585FF}" dt="2024-04-13T14:46:15.101" v="22" actId="2696"/>
        <pc:sldMkLst>
          <pc:docMk/>
          <pc:sldMk cId="2415901206" sldId="2447"/>
        </pc:sldMkLst>
      </pc:sldChg>
      <pc:sldChg chg="modSp mod">
        <pc:chgData name="Xin Luo" userId="82312ee5779919a4" providerId="LiveId" clId="{31869521-C360-554E-9A3A-1D2F876585FF}" dt="2024-04-13T15:36:44.580" v="716" actId="20577"/>
        <pc:sldMkLst>
          <pc:docMk/>
          <pc:sldMk cId="1658607177" sldId="2708"/>
        </pc:sldMkLst>
        <pc:spChg chg="mod">
          <ac:chgData name="Xin Luo" userId="82312ee5779919a4" providerId="LiveId" clId="{31869521-C360-554E-9A3A-1D2F876585FF}" dt="2024-04-13T15:36:44.580" v="716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1869521-C360-554E-9A3A-1D2F876585FF}" dt="2024-04-13T14:46:41.417" v="50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del">
        <pc:chgData name="Xin Luo" userId="82312ee5779919a4" providerId="LiveId" clId="{31869521-C360-554E-9A3A-1D2F876585FF}" dt="2024-04-13T14:46:08.992" v="3" actId="2696"/>
        <pc:sldMkLst>
          <pc:docMk/>
          <pc:sldMk cId="481122590" sldId="2709"/>
        </pc:sldMkLst>
      </pc:sldChg>
      <pc:sldChg chg="del">
        <pc:chgData name="Xin Luo" userId="82312ee5779919a4" providerId="LiveId" clId="{31869521-C360-554E-9A3A-1D2F876585FF}" dt="2024-04-13T14:46:09.007" v="6" actId="2696"/>
        <pc:sldMkLst>
          <pc:docMk/>
          <pc:sldMk cId="3833073590" sldId="2716"/>
        </pc:sldMkLst>
      </pc:sldChg>
      <pc:sldChg chg="del">
        <pc:chgData name="Xin Luo" userId="82312ee5779919a4" providerId="LiveId" clId="{31869521-C360-554E-9A3A-1D2F876585FF}" dt="2024-04-13T14:46:09.043" v="17" actId="2696"/>
        <pc:sldMkLst>
          <pc:docMk/>
          <pc:sldMk cId="972163772" sldId="2720"/>
        </pc:sldMkLst>
      </pc:sldChg>
      <pc:sldChg chg="del">
        <pc:chgData name="Xin Luo" userId="82312ee5779919a4" providerId="LiveId" clId="{31869521-C360-554E-9A3A-1D2F876585FF}" dt="2024-04-13T14:46:09.030" v="15" actId="2696"/>
        <pc:sldMkLst>
          <pc:docMk/>
          <pc:sldMk cId="2689695864" sldId="2721"/>
        </pc:sldMkLst>
      </pc:sldChg>
      <pc:sldChg chg="del">
        <pc:chgData name="Xin Luo" userId="82312ee5779919a4" providerId="LiveId" clId="{31869521-C360-554E-9A3A-1D2F876585FF}" dt="2024-04-13T14:46:09.026" v="13" actId="2696"/>
        <pc:sldMkLst>
          <pc:docMk/>
          <pc:sldMk cId="1209572041" sldId="2722"/>
        </pc:sldMkLst>
      </pc:sldChg>
      <pc:sldChg chg="modSp add mod">
        <pc:chgData name="Xin Luo" userId="82312ee5779919a4" providerId="LiveId" clId="{31869521-C360-554E-9A3A-1D2F876585FF}" dt="2024-04-27T08:41:23.947" v="720" actId="20577"/>
        <pc:sldMkLst>
          <pc:docMk/>
          <pc:sldMk cId="240261692" sldId="2729"/>
        </pc:sldMkLst>
        <pc:spChg chg="mod">
          <ac:chgData name="Xin Luo" userId="82312ee5779919a4" providerId="LiveId" clId="{31869521-C360-554E-9A3A-1D2F876585FF}" dt="2024-04-13T15:27:18.761" v="408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27:12.024" v="394" actId="20577"/>
          <ac:spMkLst>
            <pc:docMk/>
            <pc:sldMk cId="240261692" sldId="2729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27T08:41:23.947" v="720" actId="20577"/>
          <ac:spMkLst>
            <pc:docMk/>
            <pc:sldMk cId="240261692" sldId="2729"/>
            <ac:spMk id="5" creationId="{FCD10A89-5E0E-5D73-1D4F-9E11D943B29C}"/>
          </ac:spMkLst>
        </pc:spChg>
      </pc:sldChg>
      <pc:sldChg chg="delSp modSp add mod">
        <pc:chgData name="Xin Luo" userId="82312ee5779919a4" providerId="LiveId" clId="{31869521-C360-554E-9A3A-1D2F876585FF}" dt="2024-04-13T15:34:46.973" v="681" actId="20577"/>
        <pc:sldMkLst>
          <pc:docMk/>
          <pc:sldMk cId="1199790559" sldId="2732"/>
        </pc:sldMkLst>
        <pc:spChg chg="mod">
          <ac:chgData name="Xin Luo" userId="82312ee5779919a4" providerId="LiveId" clId="{31869521-C360-554E-9A3A-1D2F876585FF}" dt="2024-04-13T15:30:04.617" v="521" actId="20577"/>
          <ac:spMkLst>
            <pc:docMk/>
            <pc:sldMk cId="1199790559" sldId="2732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46.973" v="681" actId="20577"/>
          <ac:spMkLst>
            <pc:docMk/>
            <pc:sldMk cId="1199790559" sldId="2732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4:07.374" v="659" actId="1076"/>
          <ac:spMkLst>
            <pc:docMk/>
            <pc:sldMk cId="1199790559" sldId="2732"/>
            <ac:spMk id="5" creationId="{FCD10A89-5E0E-5D73-1D4F-9E11D943B29C}"/>
          </ac:spMkLst>
        </pc:spChg>
        <pc:spChg chg="del">
          <ac:chgData name="Xin Luo" userId="82312ee5779919a4" providerId="LiveId" clId="{31869521-C360-554E-9A3A-1D2F876585FF}" dt="2024-04-13T15:34:03.975" v="658" actId="478"/>
          <ac:spMkLst>
            <pc:docMk/>
            <pc:sldMk cId="1199790559" sldId="2732"/>
            <ac:spMk id="17" creationId="{9E05FFCA-3371-AF5C-381D-71D984055F5A}"/>
          </ac:spMkLst>
        </pc:spChg>
        <pc:picChg chg="mod">
          <ac:chgData name="Xin Luo" userId="82312ee5779919a4" providerId="LiveId" clId="{31869521-C360-554E-9A3A-1D2F876585FF}" dt="2024-04-13T15:34:00.371" v="657" actId="1076"/>
          <ac:picMkLst>
            <pc:docMk/>
            <pc:sldMk cId="1199790559" sldId="2732"/>
            <ac:picMk id="18" creationId="{00C75C22-9820-F901-3CF7-013199CDE701}"/>
          </ac:picMkLst>
        </pc:picChg>
        <pc:picChg chg="mod">
          <ac:chgData name="Xin Luo" userId="82312ee5779919a4" providerId="LiveId" clId="{31869521-C360-554E-9A3A-1D2F876585FF}" dt="2024-04-13T15:34:00.371" v="657" actId="1076"/>
          <ac:picMkLst>
            <pc:docMk/>
            <pc:sldMk cId="1199790559" sldId="2732"/>
            <ac:picMk id="20" creationId="{E41C8AE1-83CF-1841-0394-3AFDA553611D}"/>
          </ac:picMkLst>
        </pc:picChg>
      </pc:sldChg>
      <pc:sldChg chg="addSp delSp modSp add mod">
        <pc:chgData name="Xin Luo" userId="82312ee5779919a4" providerId="LiveId" clId="{31869521-C360-554E-9A3A-1D2F876585FF}" dt="2024-04-13T15:34:52.857" v="682"/>
        <pc:sldMkLst>
          <pc:docMk/>
          <pc:sldMk cId="3625541778" sldId="2733"/>
        </pc:sldMkLst>
        <pc:spChg chg="mod">
          <ac:chgData name="Xin Luo" userId="82312ee5779919a4" providerId="LiveId" clId="{31869521-C360-554E-9A3A-1D2F876585FF}" dt="2024-04-13T15:30:23.585" v="573" actId="20577"/>
          <ac:spMkLst>
            <pc:docMk/>
            <pc:sldMk cId="3625541778" sldId="2733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52.857" v="682"/>
          <ac:spMkLst>
            <pc:docMk/>
            <pc:sldMk cId="3625541778" sldId="2733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0:46.027" v="578" actId="20577"/>
          <ac:spMkLst>
            <pc:docMk/>
            <pc:sldMk cId="3625541778" sldId="2733"/>
            <ac:spMk id="5" creationId="{FCD10A89-5E0E-5D73-1D4F-9E11D943B29C}"/>
          </ac:spMkLst>
        </pc:spChg>
        <pc:spChg chg="add del">
          <ac:chgData name="Xin Luo" userId="82312ee5779919a4" providerId="LiveId" clId="{31869521-C360-554E-9A3A-1D2F876585FF}" dt="2024-04-13T14:53:35.370" v="70" actId="22"/>
          <ac:spMkLst>
            <pc:docMk/>
            <pc:sldMk cId="3625541778" sldId="2733"/>
            <ac:spMk id="6" creationId="{0F67E201-CEE7-1E32-491C-F7187B95A1F4}"/>
          </ac:spMkLst>
        </pc:spChg>
        <pc:picChg chg="del">
          <ac:chgData name="Xin Luo" userId="82312ee5779919a4" providerId="LiveId" clId="{31869521-C360-554E-9A3A-1D2F876585FF}" dt="2024-04-13T14:53:30.206" v="68" actId="478"/>
          <ac:picMkLst>
            <pc:docMk/>
            <pc:sldMk cId="3625541778" sldId="2733"/>
            <ac:picMk id="7" creationId="{D7FD8593-2387-9EBB-B64C-4F79275A1E99}"/>
          </ac:picMkLst>
        </pc:picChg>
        <pc:picChg chg="add mod">
          <ac:chgData name="Xin Luo" userId="82312ee5779919a4" providerId="LiveId" clId="{31869521-C360-554E-9A3A-1D2F876585FF}" dt="2024-04-13T15:30:38.571" v="577" actId="14100"/>
          <ac:picMkLst>
            <pc:docMk/>
            <pc:sldMk cId="3625541778" sldId="2733"/>
            <ac:picMk id="9" creationId="{F5C55A73-38D5-4CD7-218B-0150DD132795}"/>
          </ac:picMkLst>
        </pc:picChg>
        <pc:picChg chg="add mod">
          <ac:chgData name="Xin Luo" userId="82312ee5779919a4" providerId="LiveId" clId="{31869521-C360-554E-9A3A-1D2F876585FF}" dt="2024-04-13T15:30:31.883" v="575" actId="1076"/>
          <ac:picMkLst>
            <pc:docMk/>
            <pc:sldMk cId="3625541778" sldId="2733"/>
            <ac:picMk id="11" creationId="{454FF858-66DB-7C96-744B-78AEB132F70A}"/>
          </ac:picMkLst>
        </pc:picChg>
      </pc:sldChg>
      <pc:sldChg chg="del">
        <pc:chgData name="Xin Luo" userId="82312ee5779919a4" providerId="LiveId" clId="{31869521-C360-554E-9A3A-1D2F876585FF}" dt="2024-04-13T14:46:09.009" v="7" actId="2696"/>
        <pc:sldMkLst>
          <pc:docMk/>
          <pc:sldMk cId="2510358707" sldId="2740"/>
        </pc:sldMkLst>
      </pc:sldChg>
      <pc:sldChg chg="del">
        <pc:chgData name="Xin Luo" userId="82312ee5779919a4" providerId="LiveId" clId="{31869521-C360-554E-9A3A-1D2F876585FF}" dt="2024-04-13T14:46:09.011" v="8" actId="2696"/>
        <pc:sldMkLst>
          <pc:docMk/>
          <pc:sldMk cId="3883315984" sldId="2744"/>
        </pc:sldMkLst>
      </pc:sldChg>
      <pc:sldChg chg="del">
        <pc:chgData name="Xin Luo" userId="82312ee5779919a4" providerId="LiveId" clId="{31869521-C360-554E-9A3A-1D2F876585FF}" dt="2024-04-13T14:46:08.997" v="5" actId="2696"/>
        <pc:sldMkLst>
          <pc:docMk/>
          <pc:sldMk cId="3741103209" sldId="2745"/>
        </pc:sldMkLst>
      </pc:sldChg>
      <pc:sldChg chg="del">
        <pc:chgData name="Xin Luo" userId="82312ee5779919a4" providerId="LiveId" clId="{31869521-C360-554E-9A3A-1D2F876585FF}" dt="2024-04-13T14:46:08.994" v="4" actId="2696"/>
        <pc:sldMkLst>
          <pc:docMk/>
          <pc:sldMk cId="322086101" sldId="2746"/>
        </pc:sldMkLst>
      </pc:sldChg>
      <pc:sldChg chg="del">
        <pc:chgData name="Xin Luo" userId="82312ee5779919a4" providerId="LiveId" clId="{31869521-C360-554E-9A3A-1D2F876585FF}" dt="2024-04-13T14:46:09.024" v="12" actId="2696"/>
        <pc:sldMkLst>
          <pc:docMk/>
          <pc:sldMk cId="2920839983" sldId="2747"/>
        </pc:sldMkLst>
      </pc:sldChg>
      <pc:sldChg chg="del">
        <pc:chgData name="Xin Luo" userId="82312ee5779919a4" providerId="LiveId" clId="{31869521-C360-554E-9A3A-1D2F876585FF}" dt="2024-04-13T14:46:09.047" v="19" actId="2696"/>
        <pc:sldMkLst>
          <pc:docMk/>
          <pc:sldMk cId="2081473989" sldId="2748"/>
        </pc:sldMkLst>
      </pc:sldChg>
      <pc:sldChg chg="del">
        <pc:chgData name="Xin Luo" userId="82312ee5779919a4" providerId="LiveId" clId="{31869521-C360-554E-9A3A-1D2F876585FF}" dt="2024-04-13T14:46:09.015" v="10" actId="2696"/>
        <pc:sldMkLst>
          <pc:docMk/>
          <pc:sldMk cId="1994915307" sldId="2749"/>
        </pc:sldMkLst>
      </pc:sldChg>
      <pc:sldChg chg="del">
        <pc:chgData name="Xin Luo" userId="82312ee5779919a4" providerId="LiveId" clId="{31869521-C360-554E-9A3A-1D2F876585FF}" dt="2024-04-13T14:46:09.032" v="16" actId="2696"/>
        <pc:sldMkLst>
          <pc:docMk/>
          <pc:sldMk cId="202264030" sldId="2750"/>
        </pc:sldMkLst>
      </pc:sldChg>
      <pc:sldChg chg="del">
        <pc:chgData name="Xin Luo" userId="82312ee5779919a4" providerId="LiveId" clId="{31869521-C360-554E-9A3A-1D2F876585FF}" dt="2024-04-13T14:46:09.013" v="9" actId="2696"/>
        <pc:sldMkLst>
          <pc:docMk/>
          <pc:sldMk cId="2371836296" sldId="2756"/>
        </pc:sldMkLst>
      </pc:sldChg>
      <pc:sldChg chg="del">
        <pc:chgData name="Xin Luo" userId="82312ee5779919a4" providerId="LiveId" clId="{31869521-C360-554E-9A3A-1D2F876585FF}" dt="2024-04-13T14:46:09.022" v="11" actId="2696"/>
        <pc:sldMkLst>
          <pc:docMk/>
          <pc:sldMk cId="397779649" sldId="2757"/>
        </pc:sldMkLst>
      </pc:sldChg>
      <pc:sldChg chg="del">
        <pc:chgData name="Xin Luo" userId="82312ee5779919a4" providerId="LiveId" clId="{31869521-C360-554E-9A3A-1D2F876585FF}" dt="2024-04-13T14:46:09.063" v="20" actId="2696"/>
        <pc:sldMkLst>
          <pc:docMk/>
          <pc:sldMk cId="1878724924" sldId="2758"/>
        </pc:sldMkLst>
      </pc:sldChg>
      <pc:sldChg chg="del">
        <pc:chgData name="Xin Luo" userId="82312ee5779919a4" providerId="LiveId" clId="{31869521-C360-554E-9A3A-1D2F876585FF}" dt="2024-04-13T14:46:09.028" v="14" actId="2696"/>
        <pc:sldMkLst>
          <pc:docMk/>
          <pc:sldMk cId="472418319" sldId="2759"/>
        </pc:sldMkLst>
      </pc:sldChg>
      <pc:sldChg chg="modSp mod">
        <pc:chgData name="Xin Luo" userId="82312ee5779919a4" providerId="LiveId" clId="{31869521-C360-554E-9A3A-1D2F876585FF}" dt="2024-04-13T15:35:05.186" v="685"/>
        <pc:sldMkLst>
          <pc:docMk/>
          <pc:sldMk cId="1125183986" sldId="2760"/>
        </pc:sldMkLst>
        <pc:spChg chg="mod">
          <ac:chgData name="Xin Luo" userId="82312ee5779919a4" providerId="LiveId" clId="{31869521-C360-554E-9A3A-1D2F876585FF}" dt="2024-04-13T15:35:05.186" v="685"/>
          <ac:spMkLst>
            <pc:docMk/>
            <pc:sldMk cId="1125183986" sldId="2760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3:27.782" v="651" actId="1076"/>
          <ac:spMkLst>
            <pc:docMk/>
            <pc:sldMk cId="1125183986" sldId="2760"/>
            <ac:spMk id="11" creationId="{53A7E693-8098-76C4-CD5D-47166ABEB164}"/>
          </ac:spMkLst>
        </pc:spChg>
        <pc:spChg chg="mod">
          <ac:chgData name="Xin Luo" userId="82312ee5779919a4" providerId="LiveId" clId="{31869521-C360-554E-9A3A-1D2F876585FF}" dt="2024-04-13T15:33:29.899" v="652" actId="1076"/>
          <ac:spMkLst>
            <pc:docMk/>
            <pc:sldMk cId="1125183986" sldId="2760"/>
            <ac:spMk id="13" creationId="{303BC878-BC57-D350-27A3-F03AE48213AC}"/>
          </ac:spMkLst>
        </pc:spChg>
      </pc:sldChg>
      <pc:sldChg chg="del">
        <pc:chgData name="Xin Luo" userId="82312ee5779919a4" providerId="LiveId" clId="{31869521-C360-554E-9A3A-1D2F876585FF}" dt="2024-04-13T14:46:09.045" v="18" actId="2696"/>
        <pc:sldMkLst>
          <pc:docMk/>
          <pc:sldMk cId="1417780723" sldId="2761"/>
        </pc:sldMkLst>
      </pc:sldChg>
      <pc:sldChg chg="addSp delSp modSp add mod">
        <pc:chgData name="Xin Luo" userId="82312ee5779919a4" providerId="LiveId" clId="{31869521-C360-554E-9A3A-1D2F876585FF}" dt="2024-04-27T08:44:37.024" v="833" actId="208"/>
        <pc:sldMkLst>
          <pc:docMk/>
          <pc:sldMk cId="3421912421" sldId="2761"/>
        </pc:sldMkLst>
        <pc:spChg chg="mod">
          <ac:chgData name="Xin Luo" userId="82312ee5779919a4" providerId="LiveId" clId="{31869521-C360-554E-9A3A-1D2F876585FF}" dt="2024-04-13T15:30:51.391" v="580" actId="20577"/>
          <ac:spMkLst>
            <pc:docMk/>
            <pc:sldMk cId="3421912421" sldId="2761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4:56.715" v="683"/>
          <ac:spMkLst>
            <pc:docMk/>
            <pc:sldMk cId="3421912421" sldId="2761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27T08:42:30.657" v="811" actId="20577"/>
          <ac:spMkLst>
            <pc:docMk/>
            <pc:sldMk cId="3421912421" sldId="2761"/>
            <ac:spMk id="5" creationId="{FCD10A89-5E0E-5D73-1D4F-9E11D943B29C}"/>
          </ac:spMkLst>
        </pc:spChg>
        <pc:spChg chg="add del">
          <ac:chgData name="Xin Luo" userId="82312ee5779919a4" providerId="LiveId" clId="{31869521-C360-554E-9A3A-1D2F876585FF}" dt="2024-04-13T15:03:16.063" v="237" actId="478"/>
          <ac:spMkLst>
            <pc:docMk/>
            <pc:sldMk cId="3421912421" sldId="2761"/>
            <ac:spMk id="6" creationId="{33FAA3A6-2BB4-978D-53CE-6D526946C808}"/>
          </ac:spMkLst>
        </pc:spChg>
        <pc:picChg chg="add mod modCrop">
          <ac:chgData name="Xin Luo" userId="82312ee5779919a4" providerId="LiveId" clId="{31869521-C360-554E-9A3A-1D2F876585FF}" dt="2024-04-27T08:44:34.394" v="832" actId="208"/>
          <ac:picMkLst>
            <pc:docMk/>
            <pc:sldMk cId="3421912421" sldId="2761"/>
            <ac:picMk id="6" creationId="{EFFEA247-474B-2A6A-CBF7-8E18B4231CF5}"/>
          </ac:picMkLst>
        </pc:picChg>
        <pc:picChg chg="add mod">
          <ac:chgData name="Xin Luo" userId="82312ee5779919a4" providerId="LiveId" clId="{31869521-C360-554E-9A3A-1D2F876585FF}" dt="2024-04-27T08:44:37.024" v="833" actId="208"/>
          <ac:picMkLst>
            <pc:docMk/>
            <pc:sldMk cId="3421912421" sldId="2761"/>
            <ac:picMk id="8" creationId="{428E2960-A36E-64C8-549B-D7C12755AFBB}"/>
          </ac:picMkLst>
        </pc:picChg>
        <pc:picChg chg="del">
          <ac:chgData name="Xin Luo" userId="82312ee5779919a4" providerId="LiveId" clId="{31869521-C360-554E-9A3A-1D2F876585FF}" dt="2024-04-13T15:02:54.436" v="235" actId="478"/>
          <ac:picMkLst>
            <pc:docMk/>
            <pc:sldMk cId="3421912421" sldId="2761"/>
            <ac:picMk id="9" creationId="{F5C55A73-38D5-4CD7-218B-0150DD132795}"/>
          </ac:picMkLst>
        </pc:picChg>
        <pc:picChg chg="del">
          <ac:chgData name="Xin Luo" userId="82312ee5779919a4" providerId="LiveId" clId="{31869521-C360-554E-9A3A-1D2F876585FF}" dt="2024-04-13T15:02:53.737" v="234" actId="478"/>
          <ac:picMkLst>
            <pc:docMk/>
            <pc:sldMk cId="3421912421" sldId="2761"/>
            <ac:picMk id="11" creationId="{454FF858-66DB-7C96-744B-78AEB132F70A}"/>
          </ac:picMkLst>
        </pc:picChg>
      </pc:sldChg>
      <pc:sldChg chg="add del">
        <pc:chgData name="Xin Luo" userId="82312ee5779919a4" providerId="LiveId" clId="{31869521-C360-554E-9A3A-1D2F876585FF}" dt="2024-04-13T15:01:54.434" v="176"/>
        <pc:sldMkLst>
          <pc:docMk/>
          <pc:sldMk cId="558348004" sldId="2762"/>
        </pc:sldMkLst>
      </pc:sldChg>
      <pc:sldChg chg="delSp modSp add del mod">
        <pc:chgData name="Xin Luo" userId="82312ee5779919a4" providerId="LiveId" clId="{31869521-C360-554E-9A3A-1D2F876585FF}" dt="2024-04-13T15:25:46.072" v="360" actId="2696"/>
        <pc:sldMkLst>
          <pc:docMk/>
          <pc:sldMk cId="967793744" sldId="2762"/>
        </pc:sldMkLst>
        <pc:spChg chg="mod">
          <ac:chgData name="Xin Luo" userId="82312ee5779919a4" providerId="LiveId" clId="{31869521-C360-554E-9A3A-1D2F876585FF}" dt="2024-04-13T15:10:47.913" v="279" actId="20577"/>
          <ac:spMkLst>
            <pc:docMk/>
            <pc:sldMk cId="967793744" sldId="2762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11:49.461" v="294" actId="20577"/>
          <ac:spMkLst>
            <pc:docMk/>
            <pc:sldMk cId="967793744" sldId="2762"/>
            <ac:spMk id="5" creationId="{FCD10A89-5E0E-5D73-1D4F-9E11D943B29C}"/>
          </ac:spMkLst>
        </pc:spChg>
        <pc:picChg chg="del">
          <ac:chgData name="Xin Luo" userId="82312ee5779919a4" providerId="LiveId" clId="{31869521-C360-554E-9A3A-1D2F876585FF}" dt="2024-04-13T15:10:55.158" v="280" actId="478"/>
          <ac:picMkLst>
            <pc:docMk/>
            <pc:sldMk cId="967793744" sldId="2762"/>
            <ac:picMk id="8" creationId="{428E2960-A36E-64C8-549B-D7C12755AFBB}"/>
          </ac:picMkLst>
        </pc:picChg>
      </pc:sldChg>
      <pc:sldChg chg="add del">
        <pc:chgData name="Xin Luo" userId="82312ee5779919a4" providerId="LiveId" clId="{31869521-C360-554E-9A3A-1D2F876585FF}" dt="2024-04-13T15:02:03.848" v="178"/>
        <pc:sldMkLst>
          <pc:docMk/>
          <pc:sldMk cId="1845732716" sldId="2762"/>
        </pc:sldMkLst>
      </pc:sldChg>
      <pc:sldChg chg="addSp delSp modSp add mod">
        <pc:chgData name="Xin Luo" userId="82312ee5779919a4" providerId="LiveId" clId="{31869521-C360-554E-9A3A-1D2F876585FF}" dt="2024-04-13T15:35:01.171" v="684"/>
        <pc:sldMkLst>
          <pc:docMk/>
          <pc:sldMk cId="712469874" sldId="2763"/>
        </pc:sldMkLst>
        <pc:spChg chg="mod">
          <ac:chgData name="Xin Luo" userId="82312ee5779919a4" providerId="LiveId" clId="{31869521-C360-554E-9A3A-1D2F876585FF}" dt="2024-04-13T15:34:18.122" v="665" actId="20577"/>
          <ac:spMkLst>
            <pc:docMk/>
            <pc:sldMk cId="712469874" sldId="2763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35:01.171" v="684"/>
          <ac:spMkLst>
            <pc:docMk/>
            <pc:sldMk cId="712469874" sldId="2763"/>
            <ac:spMk id="3" creationId="{00000000-0000-0000-0000-000000000000}"/>
          </ac:spMkLst>
        </pc:spChg>
        <pc:spChg chg="mod">
          <ac:chgData name="Xin Luo" userId="82312ee5779919a4" providerId="LiveId" clId="{31869521-C360-554E-9A3A-1D2F876585FF}" dt="2024-04-13T15:33:07.845" v="626" actId="1036"/>
          <ac:spMkLst>
            <pc:docMk/>
            <pc:sldMk cId="712469874" sldId="2763"/>
            <ac:spMk id="5" creationId="{FCD10A89-5E0E-5D73-1D4F-9E11D943B29C}"/>
          </ac:spMkLst>
        </pc:spChg>
        <pc:spChg chg="add mod">
          <ac:chgData name="Xin Luo" userId="82312ee5779919a4" providerId="LiveId" clId="{31869521-C360-554E-9A3A-1D2F876585FF}" dt="2024-04-13T15:32:02.607" v="595" actId="164"/>
          <ac:spMkLst>
            <pc:docMk/>
            <pc:sldMk cId="712469874" sldId="2763"/>
            <ac:spMk id="7" creationId="{167F76ED-52B6-34E1-33A7-E535AA73C57E}"/>
          </ac:spMkLst>
        </pc:spChg>
        <pc:spChg chg="add mod">
          <ac:chgData name="Xin Luo" userId="82312ee5779919a4" providerId="LiveId" clId="{31869521-C360-554E-9A3A-1D2F876585FF}" dt="2024-04-13T15:32:02.607" v="595" actId="164"/>
          <ac:spMkLst>
            <pc:docMk/>
            <pc:sldMk cId="712469874" sldId="2763"/>
            <ac:spMk id="8" creationId="{B882574A-3A84-C31F-D964-6730A746A88B}"/>
          </ac:spMkLst>
        </pc:spChg>
        <pc:spChg chg="del mod">
          <ac:chgData name="Xin Luo" userId="82312ee5779919a4" providerId="LiveId" clId="{31869521-C360-554E-9A3A-1D2F876585FF}" dt="2024-04-13T15:33:02.030" v="618" actId="478"/>
          <ac:spMkLst>
            <pc:docMk/>
            <pc:sldMk cId="712469874" sldId="2763"/>
            <ac:spMk id="17" creationId="{9E05FFCA-3371-AF5C-381D-71D984055F5A}"/>
          </ac:spMkLst>
        </pc:spChg>
        <pc:grpChg chg="add mod">
          <ac:chgData name="Xin Luo" userId="82312ee5779919a4" providerId="LiveId" clId="{31869521-C360-554E-9A3A-1D2F876585FF}" dt="2024-04-13T15:32:45.742" v="613" actId="1037"/>
          <ac:grpSpMkLst>
            <pc:docMk/>
            <pc:sldMk cId="712469874" sldId="2763"/>
            <ac:grpSpMk id="10" creationId="{0EA7F569-5A29-52D3-A8EB-6F7802E4AE25}"/>
          </ac:grpSpMkLst>
        </pc:grpChg>
        <pc:picChg chg="add mod">
          <ac:chgData name="Xin Luo" userId="82312ee5779919a4" providerId="LiveId" clId="{31869521-C360-554E-9A3A-1D2F876585FF}" dt="2024-04-13T15:32:02.607" v="595" actId="164"/>
          <ac:picMkLst>
            <pc:docMk/>
            <pc:sldMk cId="712469874" sldId="2763"/>
            <ac:picMk id="6" creationId="{A3F8F472-18C5-A758-7BF5-FA037C277F60}"/>
          </ac:picMkLst>
        </pc:picChg>
        <pc:picChg chg="add mod">
          <ac:chgData name="Xin Luo" userId="82312ee5779919a4" providerId="LiveId" clId="{31869521-C360-554E-9A3A-1D2F876585FF}" dt="2024-04-13T15:32:45.742" v="613" actId="1037"/>
          <ac:picMkLst>
            <pc:docMk/>
            <pc:sldMk cId="712469874" sldId="2763"/>
            <ac:picMk id="9" creationId="{CA28CF19-BD00-83C6-4D52-797D392BFD12}"/>
          </ac:picMkLst>
        </pc:picChg>
      </pc:sldChg>
      <pc:sldChg chg="addSp delSp modSp add del mod">
        <pc:chgData name="Xin Luo" userId="82312ee5779919a4" providerId="LiveId" clId="{31869521-C360-554E-9A3A-1D2F876585FF}" dt="2024-04-13T15:33:10.732" v="627" actId="2696"/>
        <pc:sldMkLst>
          <pc:docMk/>
          <pc:sldMk cId="455058169" sldId="2764"/>
        </pc:sldMkLst>
        <pc:spChg chg="mod">
          <ac:chgData name="Xin Luo" userId="82312ee5779919a4" providerId="LiveId" clId="{31869521-C360-554E-9A3A-1D2F876585FF}" dt="2024-04-13T15:31:24.953" v="586" actId="20577"/>
          <ac:spMkLst>
            <pc:docMk/>
            <pc:sldMk cId="455058169" sldId="2764"/>
            <ac:spMk id="2" creationId="{631AADB6-C88A-D817-4683-FC087E4E240F}"/>
          </ac:spMkLst>
        </pc:spChg>
        <pc:spChg chg="mod">
          <ac:chgData name="Xin Luo" userId="82312ee5779919a4" providerId="LiveId" clId="{31869521-C360-554E-9A3A-1D2F876585FF}" dt="2024-04-13T15:13:40.922" v="347" actId="20577"/>
          <ac:spMkLst>
            <pc:docMk/>
            <pc:sldMk cId="455058169" sldId="2764"/>
            <ac:spMk id="5" creationId="{FCD10A89-5E0E-5D73-1D4F-9E11D943B29C}"/>
          </ac:spMkLst>
        </pc:spChg>
        <pc:spChg chg="del">
          <ac:chgData name="Xin Luo" userId="82312ee5779919a4" providerId="LiveId" clId="{31869521-C360-554E-9A3A-1D2F876585FF}" dt="2024-04-13T15:13:38.096" v="345" actId="478"/>
          <ac:spMkLst>
            <pc:docMk/>
            <pc:sldMk cId="455058169" sldId="2764"/>
            <ac:spMk id="7" creationId="{167F76ED-52B6-34E1-33A7-E535AA73C57E}"/>
          </ac:spMkLst>
        </pc:spChg>
        <pc:spChg chg="del">
          <ac:chgData name="Xin Luo" userId="82312ee5779919a4" providerId="LiveId" clId="{31869521-C360-554E-9A3A-1D2F876585FF}" dt="2024-04-13T15:13:38.096" v="345" actId="478"/>
          <ac:spMkLst>
            <pc:docMk/>
            <pc:sldMk cId="455058169" sldId="2764"/>
            <ac:spMk id="8" creationId="{B882574A-3A84-C31F-D964-6730A746A88B}"/>
          </ac:spMkLst>
        </pc:spChg>
        <pc:picChg chg="del">
          <ac:chgData name="Xin Luo" userId="82312ee5779919a4" providerId="LiveId" clId="{31869521-C360-554E-9A3A-1D2F876585FF}" dt="2024-04-13T15:13:38.096" v="345" actId="478"/>
          <ac:picMkLst>
            <pc:docMk/>
            <pc:sldMk cId="455058169" sldId="2764"/>
            <ac:picMk id="6" creationId="{A3F8F472-18C5-A758-7BF5-FA037C277F60}"/>
          </ac:picMkLst>
        </pc:picChg>
        <pc:picChg chg="add mod modCrop">
          <ac:chgData name="Xin Luo" userId="82312ee5779919a4" providerId="LiveId" clId="{31869521-C360-554E-9A3A-1D2F876585FF}" dt="2024-04-13T15:14:18.738" v="359" actId="1076"/>
          <ac:picMkLst>
            <pc:docMk/>
            <pc:sldMk cId="455058169" sldId="2764"/>
            <ac:picMk id="9" creationId="{14BA4C2E-EAEF-4D0D-3D8F-3516B56097E1}"/>
          </ac:picMkLst>
        </pc:picChg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  <pc:spChg chg="mod">
          <ac:chgData name="Xin Luo" userId="82312ee5779919a4" providerId="LiveId" clId="{44968A38-E2ED-AB49-A7AA-4E241E470C4E}" dt="2024-04-06T05:28:09.746" v="48" actId="20577"/>
          <ac:spMkLst>
            <pc:docMk/>
            <pc:sldMk cId="1209572041" sldId="2722"/>
            <ac:spMk id="11" creationId="{53A7E693-8098-76C4-CD5D-47166ABEB164}"/>
          </ac:spMkLst>
        </pc:spChg>
        <pc:spChg chg="del">
          <ac:chgData name="Xin Luo" userId="82312ee5779919a4" providerId="LiveId" clId="{44968A38-E2ED-AB49-A7AA-4E241E470C4E}" dt="2024-04-06T03:15:41.935" v="2" actId="478"/>
          <ac:spMkLst>
            <pc:docMk/>
            <pc:sldMk cId="1209572041" sldId="2722"/>
            <ac:spMk id="13" creationId="{303BC878-BC57-D350-27A3-F03AE48213AC}"/>
          </ac:spMkLst>
        </pc:spChg>
        <pc:picChg chg="add del mod">
          <ac:chgData name="Xin Luo" userId="82312ee5779919a4" providerId="LiveId" clId="{44968A38-E2ED-AB49-A7AA-4E241E470C4E}" dt="2024-04-06T03:17:10.354" v="11" actId="478"/>
          <ac:picMkLst>
            <pc:docMk/>
            <pc:sldMk cId="1209572041" sldId="2722"/>
            <ac:picMk id="4" creationId="{72641C54-2AA3-804C-A31F-7C3A27A0CD85}"/>
          </ac:picMkLst>
        </pc:picChg>
        <pc:picChg chg="add mod">
          <ac:chgData name="Xin Luo" userId="82312ee5779919a4" providerId="LiveId" clId="{44968A38-E2ED-AB49-A7AA-4E241E470C4E}" dt="2024-04-06T03:16:12.957" v="9"/>
          <ac:picMkLst>
            <pc:docMk/>
            <pc:sldMk cId="1209572041" sldId="2722"/>
            <ac:picMk id="6" creationId="{6D5D3EA7-6E0C-64ED-506E-916744BC645B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8" creationId="{B220845A-E0D1-4B72-AEC5-8BB95B5A486D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0" creationId="{1A128217-E358-6641-EA3F-CEFFB8B3B374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4" creationId="{A5FA40EC-58DE-9083-1ABE-4D0A007E5831}"/>
          </ac:picMkLst>
        </pc:picChg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34F50E9D-218C-FD48-A8F7-EDCFDD73850D}"/>
    <pc:docChg chg="custSel modSld">
      <pc:chgData name="Xin Luo" userId="82312ee5779919a4" providerId="LiveId" clId="{34F50E9D-218C-FD48-A8F7-EDCFDD73850D}" dt="2024-05-21T13:24:55.929" v="174" actId="1035"/>
      <pc:docMkLst>
        <pc:docMk/>
      </pc:docMkLst>
      <pc:sldChg chg="modSp mod">
        <pc:chgData name="Xin Luo" userId="82312ee5779919a4" providerId="LiveId" clId="{34F50E9D-218C-FD48-A8F7-EDCFDD73850D}" dt="2024-05-21T13:19:26.861" v="73" actId="20577"/>
        <pc:sldMkLst>
          <pc:docMk/>
          <pc:sldMk cId="240261692" sldId="2729"/>
        </pc:sldMkLst>
        <pc:spChg chg="mod">
          <ac:chgData name="Xin Luo" userId="82312ee5779919a4" providerId="LiveId" clId="{34F50E9D-218C-FD48-A8F7-EDCFDD73850D}" dt="2024-05-21T13:19:26.861" v="73" actId="20577"/>
          <ac:spMkLst>
            <pc:docMk/>
            <pc:sldMk cId="240261692" sldId="2729"/>
            <ac:spMk id="5" creationId="{FCD10A89-5E0E-5D73-1D4F-9E11D943B29C}"/>
          </ac:spMkLst>
        </pc:spChg>
      </pc:sldChg>
      <pc:sldChg chg="addSp delSp modSp mod">
        <pc:chgData name="Xin Luo" userId="82312ee5779919a4" providerId="LiveId" clId="{34F50E9D-218C-FD48-A8F7-EDCFDD73850D}" dt="2024-05-21T13:24:55.929" v="174" actId="1035"/>
        <pc:sldMkLst>
          <pc:docMk/>
          <pc:sldMk cId="3421912421" sldId="2761"/>
        </pc:sldMkLst>
        <pc:spChg chg="mod">
          <ac:chgData name="Xin Luo" userId="82312ee5779919a4" providerId="LiveId" clId="{34F50E9D-218C-FD48-A8F7-EDCFDD73850D}" dt="2024-05-21T13:23:35.279" v="157" actId="1037"/>
          <ac:spMkLst>
            <pc:docMk/>
            <pc:sldMk cId="3421912421" sldId="2761"/>
            <ac:spMk id="5" creationId="{FCD10A89-5E0E-5D73-1D4F-9E11D943B29C}"/>
          </ac:spMkLst>
        </pc:spChg>
        <pc:picChg chg="mod">
          <ac:chgData name="Xin Luo" userId="82312ee5779919a4" providerId="LiveId" clId="{34F50E9D-218C-FD48-A8F7-EDCFDD73850D}" dt="2024-05-21T13:24:55.929" v="174" actId="1035"/>
          <ac:picMkLst>
            <pc:docMk/>
            <pc:sldMk cId="3421912421" sldId="2761"/>
            <ac:picMk id="6" creationId="{EFFEA247-474B-2A6A-CBF7-8E18B4231CF5}"/>
          </ac:picMkLst>
        </pc:picChg>
        <pc:picChg chg="add mod">
          <ac:chgData name="Xin Luo" userId="82312ee5779919a4" providerId="LiveId" clId="{34F50E9D-218C-FD48-A8F7-EDCFDD73850D}" dt="2024-05-21T13:24:55.929" v="174" actId="1035"/>
          <ac:picMkLst>
            <pc:docMk/>
            <pc:sldMk cId="3421912421" sldId="2761"/>
            <ac:picMk id="7" creationId="{0DD79E96-75CB-9363-487F-94D1A6D7CD0E}"/>
          </ac:picMkLst>
        </pc:picChg>
        <pc:picChg chg="del mod">
          <ac:chgData name="Xin Luo" userId="82312ee5779919a4" providerId="LiveId" clId="{34F50E9D-218C-FD48-A8F7-EDCFDD73850D}" dt="2024-05-21T13:24:28.377" v="163" actId="478"/>
          <ac:picMkLst>
            <pc:docMk/>
            <pc:sldMk cId="3421912421" sldId="2761"/>
            <ac:picMk id="8" creationId="{428E2960-A36E-64C8-549B-D7C12755AFB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05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9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62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12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ebmap.cn/main.do?method=index" TargetMode="External"/><Relationship Id="rId3" Type="http://schemas.openxmlformats.org/officeDocument/2006/relationships/hyperlink" Target="https://www.poi86.com/" TargetMode="External"/><Relationship Id="rId7" Type="http://schemas.openxmlformats.org/officeDocument/2006/relationships/hyperlink" Target="https://livingatlas.arcgis.com/landcoverexplor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ataspace.copernicus.eu/" TargetMode="External"/><Relationship Id="rId5" Type="http://schemas.openxmlformats.org/officeDocument/2006/relationships/hyperlink" Target="https://search.earthdata.nasa.gov/search" TargetMode="External"/><Relationship Id="rId4" Type="http://schemas.openxmlformats.org/officeDocument/2006/relationships/hyperlink" Target="https://github.com/GaryBikini/ChinaAdminDivisonSHP" TargetMode="External"/><Relationship Id="rId9" Type="http://schemas.openxmlformats.org/officeDocument/2006/relationships/hyperlink" Target="https://opentopography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Bikini/ChinaAdminDivisonSHP;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vingatlas.arcgis.com/landcoverexplorer&#65307;esri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hyperlink" Target="https://esa-worldcover.org/en" TargetMode="External"/><Relationship Id="rId4" Type="http://schemas.openxmlformats.org/officeDocument/2006/relationships/hyperlink" Target="https://www.webmap.cn/main.do?method=ind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hyperlink" Target="https://opentopography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CN" sz="4800" b="1" dirty="0">
                <a:solidFill>
                  <a:srgbClr val="FF0000"/>
                </a:solidFill>
                <a:latin typeface="微软雅黑"/>
                <a:ea typeface="微软雅黑"/>
              </a:rPr>
              <a:t>空间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数据获取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4968822" y="261082"/>
            <a:ext cx="421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空间数据处理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>
                <a:solidFill>
                  <a:schemeClr val="bg2"/>
                </a:solidFill>
                <a:latin typeface="+mn-ea"/>
                <a:ea typeface="+mn-ea"/>
              </a:rPr>
              <a:t>章</a:t>
            </a:r>
            <a:endParaRPr lang="en-CN" sz="18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空间数据获取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获取途径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89" y="1636453"/>
            <a:ext cx="8508669" cy="4880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行业发展离不开数据的支持。目前可通过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互联网、政府部门、科研机构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获取到海量空间数据，如区域行政边界、路网、水系等矢量数据。以及卫星遥感栅格数据。空间数据部分获取平台如下：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https://www.poi86.com/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；行政区划矢量数据、道路矢量数据等。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4"/>
              </a:rPr>
              <a:t>https://github.com/GaryBikini/ChinaAdminDivisonSHP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；高德矢量数据整理。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https://search.earthdata.nasa.gov/search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ASTER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等数据。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6"/>
              </a:rPr>
              <a:t>https://dataspace.copernicus.eu/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-2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-3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遥感数据。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5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7"/>
              </a:rPr>
              <a:t>https://livingatlas.arcgis.com/landcoverexplorer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；全球地表覆盖数据。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6)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8"/>
              </a:rPr>
              <a:t>https://www.webmap.cn/main.do?method=index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全球地表覆盖数据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7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9"/>
              </a:rPr>
              <a:t>https://opentopography.org/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SRTM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DEM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16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、行政边界矢量数据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49206" y="1555297"/>
            <a:ext cx="856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https://github.com/GaryBikini/ChinaAdminDivisonSHP;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高德矢量数据整理。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6663-124A-FC93-799D-3E9155542C92}"/>
              </a:ext>
            </a:extLst>
          </p:cNvPr>
          <p:cNvSpPr txBox="1"/>
          <p:nvPr/>
        </p:nvSpPr>
        <p:spPr>
          <a:xfrm>
            <a:off x="167268" y="5728478"/>
            <a:ext cx="8659067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!!备注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000" u="sng" dirty="0">
                <a:solidFill>
                  <a:schemeClr val="bg2"/>
                </a:solidFill>
                <a:latin typeface="+mn-ea"/>
                <a:ea typeface="+mn-ea"/>
              </a:rPr>
              <a:t>网络数据往往不能保证精确，如对数据严谨性、准确性有要求，需到国家自然资源部官方网站进行检索下载。</a:t>
            </a:r>
            <a:endParaRPr lang="en-CN" sz="20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5C22-9820-F901-3CF7-013199C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49" y="2163285"/>
            <a:ext cx="3202628" cy="33852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C8AE1-83CF-1841-0394-3AFDA553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59" y="2163779"/>
            <a:ext cx="4312904" cy="33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5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遥感影像数据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459078"/>
            <a:ext cx="809518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https://scihub.copernicus.eu/dhus/#/home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遥感数据。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F5C55A73-38D5-4CD7-218B-0150DD13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2659633"/>
            <a:ext cx="5568694" cy="3729764"/>
          </a:xfrm>
          <a:prstGeom prst="rect">
            <a:avLst/>
          </a:prstGeom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454FF858-66DB-7C96-744B-78AEB132F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675" y="2659633"/>
            <a:ext cx="5568696" cy="37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17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、全球地表覆盖数据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208805" y="1480850"/>
            <a:ext cx="8650095" cy="19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https://livingatlas.arcgis.com/landcoverexplorer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；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esri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公司制作地表覆盖数据。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  <a:hlinkClick r:id="rId4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zh-CN" sz="1800" u="sng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https://esa-worldcover.org/en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； 欧空局制作全球地表覆盖数据。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4"/>
              </a:rPr>
              <a:t>https://www.webmap.cn/main.do?method=index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globeland30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地表覆盖数据。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该网站需提前注册账号。下载数据较为麻烦。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computer with a map on it&#10;&#10;Description automatically generated">
            <a:extLst>
              <a:ext uri="{FF2B5EF4-FFF2-40B4-BE49-F238E27FC236}">
                <a16:creationId xmlns:a16="http://schemas.microsoft.com/office/drawing/2014/main" id="{EFFEA247-474B-2A6A-CBF7-8E18B4231C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54"/>
          <a:stretch/>
        </p:blipFill>
        <p:spPr>
          <a:xfrm>
            <a:off x="4376057" y="3824891"/>
            <a:ext cx="4655694" cy="257824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0DD79E96-75CB-9363-487F-94D1A6D7C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49" y="3710598"/>
            <a:ext cx="4224921" cy="28041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219124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CA28CF19-BD00-83C6-4D52-797D392BF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9" b="3538"/>
          <a:stretch/>
        </p:blipFill>
        <p:spPr>
          <a:xfrm>
            <a:off x="3614389" y="2220898"/>
            <a:ext cx="5438171" cy="418899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 dirty="0">
                <a:latin typeface="+mn-ea"/>
              </a:rPr>
              <a:t>空间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、全球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DEM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SRTM DEM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378515" y="1477268"/>
            <a:ext cx="8508670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  <a:hlinkClick r:id="rId4"/>
              </a:rPr>
              <a:t>https://opentopography.org/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SRTM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DEM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数据。</a:t>
            </a:r>
            <a:endParaRPr lang="en-US" altLang="zh-CN" sz="20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A7F569-5A29-52D3-A8EB-6F7802E4AE25}"/>
              </a:ext>
            </a:extLst>
          </p:cNvPr>
          <p:cNvGrpSpPr/>
          <p:nvPr/>
        </p:nvGrpSpPr>
        <p:grpSpPr>
          <a:xfrm>
            <a:off x="108952" y="2220898"/>
            <a:ext cx="5276865" cy="3821914"/>
            <a:chOff x="557007" y="2075847"/>
            <a:chExt cx="6016752" cy="4307345"/>
          </a:xfrm>
        </p:grpSpPr>
        <p:pic>
          <p:nvPicPr>
            <p:cNvPr id="6" name="Picture 5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A3F8F472-18C5-A758-7BF5-FA037C27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007" y="2075847"/>
              <a:ext cx="6016752" cy="43073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7F76ED-52B6-34E1-33A7-E535AA73C57E}"/>
                </a:ext>
              </a:extLst>
            </p:cNvPr>
            <p:cNvSpPr txBox="1"/>
            <p:nvPr/>
          </p:nvSpPr>
          <p:spPr>
            <a:xfrm>
              <a:off x="3451212" y="2572725"/>
              <a:ext cx="1915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accent2"/>
                  </a:solidFill>
                  <a:latin typeface="+mn-ea"/>
                  <a:ea typeface="+mn-ea"/>
                </a:rPr>
                <a:t>SRTM数据选取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82574A-3A84-C31F-D964-6730A746A88B}"/>
                </a:ext>
              </a:extLst>
            </p:cNvPr>
            <p:cNvSpPr/>
            <p:nvPr/>
          </p:nvSpPr>
          <p:spPr>
            <a:xfrm>
              <a:off x="5589645" y="2472107"/>
              <a:ext cx="484632" cy="41405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4698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CN">
                <a:latin typeface="+mn-ea"/>
              </a:rPr>
              <a:t>空间</a:t>
            </a:r>
            <a:r>
              <a:rPr lang="zh-CN" altLang="en-US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961547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516834" y="1784096"/>
            <a:ext cx="8120269" cy="134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下载昆明呈贡区域行政区划、遥感栅格、土地利用分类、以及地形数据。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448</Words>
  <Application>Microsoft Macintosh PowerPoint</Application>
  <PresentationFormat>On-screen Show (4:3)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微软雅黑</vt:lpstr>
      <vt:lpstr>黑体</vt:lpstr>
      <vt:lpstr>var(--pfe-theme--font-family,"Red Hat Text","RedHatText","Overpass",Overpass,Arial,sans-serif)</vt:lpstr>
      <vt:lpstr>Arial</vt:lpstr>
      <vt:lpstr>Times New Roman</vt:lpstr>
      <vt:lpstr>Wingdings</vt:lpstr>
      <vt:lpstr>2_Global</vt:lpstr>
      <vt:lpstr>1_Copyright (c) 2007-2010 NordriDesign™ _light</vt:lpstr>
      <vt:lpstr>PowerPoint Presentation</vt:lpstr>
      <vt:lpstr>空间数据获取</vt:lpstr>
      <vt:lpstr>空间数据获取</vt:lpstr>
      <vt:lpstr>空间数据获取</vt:lpstr>
      <vt:lpstr>空间数据获取</vt:lpstr>
      <vt:lpstr>空间数据获取</vt:lpstr>
      <vt:lpstr>空间数据获取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3</cp:revision>
  <dcterms:created xsi:type="dcterms:W3CDTF">2004-07-09T11:40:27Z</dcterms:created>
  <dcterms:modified xsi:type="dcterms:W3CDTF">2025-02-25T14:53:50Z</dcterms:modified>
</cp:coreProperties>
</file>